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91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40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95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96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7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53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74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0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0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64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5605-E873-422D-8B2B-8FCF09735275}" type="datetimeFigureOut">
              <a:rPr lang="nl-NL" smtClean="0"/>
              <a:t>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CDAC-FF82-4F86-AF07-FFF0995F7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64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Taak </a:t>
            </a:r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3600" dirty="0" smtClean="0"/>
              <a:t>‘</a:t>
            </a:r>
            <a:r>
              <a:rPr lang="nl-NL" sz="3600" dirty="0" err="1" smtClean="0"/>
              <a:t>Stills</a:t>
            </a:r>
            <a:r>
              <a:rPr lang="nl-NL" sz="3600" dirty="0" smtClean="0"/>
              <a:t>’</a:t>
            </a:r>
          </a:p>
          <a:p>
            <a:r>
              <a:rPr lang="nl-NL" dirty="0" smtClean="0"/>
              <a:t>(Jee Young Lee)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19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pi.ning.com/files/-K5gsOBQUIPyNJ6-syRBrQGPpjjYPbQXXxkp2rpnWPMpH-Sex73CKSiEpl22C6shC1*JwfHZGOtwMeYYEU4mhsIWHIIItDaP/foodchain_160x128cm_Inkjetprint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867525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0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pi.ning.com/files/-K5gsOBQUIPyMMwmNzhnE8bB8bhhJRNSRspRkP7ysBC5L4usBSp0KL0vIwHPMvxoTeRQCSW9DUpiQHhWis21p*m*R9tcVNwH/blackbirds_120x96cm_Inkjetprint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86752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9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rreal Stage of Mind Series by Jee Young Lee | Abduzeedo Design Inspi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0104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62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tist Creates Psychedelic Scenes in Art Studio Without Photoshop (Photo Gallery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0104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0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pi.ning.com/files/-K5gsOBQUINVruvs285Wk4UO0ELsG9QKj71dE7UwQQION51XV9Pv*ns9k6k0LjWJxg9mhfbG*iIDrzlWycQ7krT8VxJ5bax*/treasurehunt_120x96cm_Inkjetprint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86752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6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pi.ning.com/files/-K5gsOBQUIM5aXYJ1UZaR2Aa*yo8mlA4KkMrgqBnFx56oNaQaCp759HhMkf9jnA4ZoPNhLPIhHZpBJVSu902P-F-vAA0dRxE/leejeeyo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86752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6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pi.ning.com/files/-K5gsOBQUIMeDL4wCuflsu5oNrhH8fVKZwjvsIHnsmXRgi91z9wE90dRxu-1uiFxkPso5L1LR1FKXkfI*D7oEK4b1UdqouoU/brokenheart_120x96cm_Inkjetprint_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86752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9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i.ning.com/files/-K5gsOBQUIN8mUuY8fTUFptI8FpsMbTLgPrpHdHzID4NeNvggxinuepyoO9WJ*IWLhmdGTyoYar8ImPKlAoWakcvFxn1ApGv/leejeeyoung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67525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4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pi.ning.com/files/-K5gsOBQUIMH3TxenMS*MFJkuT9iqdPMrkbpskrK*S4EbHu2n2hamNnFdCcIbP71KbhLp*VHSLH0O*RUm1jo2kNMxXIEKk3O/birthday_120x96cm_Inkjetprint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86752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9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pi.ning.com/files/-K5gsOBQUIPLFLsOR7hFN0ex3Ih1SsuPf7hKEdni*KchVTBBcYcFmJr5fVn-c45WOuX5ehHWm*6pi5mGTKXETTyF7Rvlm1bx/maidenvoyage_120x96cm_Inkjetprint_2009.jpg?width=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43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455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10</Words>
  <Application>Microsoft Office PowerPoint</Application>
  <PresentationFormat>Diavoorstelling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Taak 6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Taak 1</dc:title>
  <dc:creator>Elfi Voermans</dc:creator>
  <cp:lastModifiedBy>Elfi Voermans</cp:lastModifiedBy>
  <cp:revision>29</cp:revision>
  <dcterms:created xsi:type="dcterms:W3CDTF">2013-08-27T11:14:54Z</dcterms:created>
  <dcterms:modified xsi:type="dcterms:W3CDTF">2014-09-02T09:26:01Z</dcterms:modified>
</cp:coreProperties>
</file>